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</p:sldIdLst>
  <p:sldSz cx="6858000" cy="9144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2094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337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70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23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37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139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0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1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51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66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6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389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2EBA0-E767-4E08-8869-81386932F40B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38C4D-3259-4281-871F-CCCD80E38D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82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686834"/>
              </p:ext>
            </p:extLst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94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600653"/>
              </p:ext>
            </p:extLst>
          </p:nvPr>
        </p:nvGraphicFramePr>
        <p:xfrm>
          <a:off x="311972" y="3027196"/>
          <a:ext cx="6250192" cy="1429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904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1 de </a:t>
                      </a:r>
                      <a:r>
                        <a:rPr lang="es-MX" sz="1400" dirty="0" smtClean="0"/>
                        <a:t>octubre 2022</a:t>
                      </a:r>
                      <a:r>
                        <a:rPr lang="es-MX" sz="1400" baseline="0" dirty="0" smtClean="0"/>
                        <a:t> 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Recreativo</a:t>
                      </a:r>
                    </a:p>
                    <a:p>
                      <a:pPr algn="ctr"/>
                      <a:r>
                        <a:rPr lang="es-MX" sz="1400" dirty="0" smtClean="0"/>
                        <a:t>Ambiental</a:t>
                      </a:r>
                    </a:p>
                    <a:p>
                      <a:pPr algn="ctr"/>
                      <a:r>
                        <a:rPr lang="es-MX" sz="1400" dirty="0" smtClean="0"/>
                        <a:t>Familiar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Gratuito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07757"/>
              </p:ext>
            </p:extLst>
          </p:nvPr>
        </p:nvGraphicFramePr>
        <p:xfrm>
          <a:off x="-635000" y="1477659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ACTIVIDADES OCTUBRE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36808"/>
              </p:ext>
            </p:extLst>
          </p:nvPr>
        </p:nvGraphicFramePr>
        <p:xfrm>
          <a:off x="307021" y="4823716"/>
          <a:ext cx="6250192" cy="1335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5783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1 de </a:t>
                      </a:r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octubre 2022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</a:p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1761" t="43994" r="10644" b="18334"/>
          <a:stretch/>
        </p:blipFill>
        <p:spPr>
          <a:xfrm>
            <a:off x="1959964" y="3147422"/>
            <a:ext cx="1398698" cy="11956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4567" t="904" r="14904" b="-904"/>
          <a:stretch/>
        </p:blipFill>
        <p:spPr>
          <a:xfrm>
            <a:off x="1878502" y="4953259"/>
            <a:ext cx="1565967" cy="1091942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50883"/>
              </p:ext>
            </p:extLst>
          </p:nvPr>
        </p:nvGraphicFramePr>
        <p:xfrm>
          <a:off x="311972" y="6506997"/>
          <a:ext cx="6250192" cy="14817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179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14</a:t>
                      </a:r>
                      <a:r>
                        <a:rPr lang="es-MX" sz="1400" baseline="0" dirty="0" smtClean="0"/>
                        <a:t> de octubre 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Cinema</a:t>
                      </a:r>
                    </a:p>
                    <a:p>
                      <a:pPr algn="ctr"/>
                      <a:r>
                        <a:rPr lang="es-MX" sz="1400" dirty="0" smtClean="0"/>
                        <a:t>Recreativo</a:t>
                      </a:r>
                    </a:p>
                    <a:p>
                      <a:pPr algn="ctr"/>
                      <a:r>
                        <a:rPr lang="es-MX" sz="1400" dirty="0" smtClean="0"/>
                        <a:t>Ambiental</a:t>
                      </a:r>
                    </a:p>
                    <a:p>
                      <a:pPr algn="ctr"/>
                      <a:r>
                        <a:rPr lang="es-MX" sz="1400" dirty="0" smtClean="0"/>
                        <a:t>Familiar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Gratuito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689" y="6536913"/>
            <a:ext cx="1064160" cy="133352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904090" y="8668906"/>
            <a:ext cx="2865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Elaboró: Rebeca Martínez Rodríguez, Auxiliar</a:t>
            </a:r>
          </a:p>
          <a:p>
            <a:r>
              <a:rPr lang="es-MX" sz="1100" dirty="0" smtClean="0"/>
              <a:t>Responsable </a:t>
            </a:r>
            <a:r>
              <a:rPr lang="es-MX" sz="1100" dirty="0" err="1" smtClean="0"/>
              <a:t>Ecoparque</a:t>
            </a:r>
            <a:r>
              <a:rPr lang="es-MX" sz="1100" dirty="0" smtClean="0"/>
              <a:t>: Hilda Rivera </a:t>
            </a:r>
            <a:r>
              <a:rPr lang="es-MX" sz="1100" dirty="0" smtClean="0"/>
              <a:t>Cázares</a:t>
            </a:r>
            <a:endParaRPr lang="es-MX" sz="1100" dirty="0" smtClean="0"/>
          </a:p>
        </p:txBody>
      </p:sp>
    </p:spTree>
    <p:extLst>
      <p:ext uri="{BB962C8B-B14F-4D97-AF65-F5344CB8AC3E}">
        <p14:creationId xmlns:p14="http://schemas.microsoft.com/office/powerpoint/2010/main" val="37990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24461"/>
              </p:ext>
            </p:extLst>
          </p:nvPr>
        </p:nvGraphicFramePr>
        <p:xfrm>
          <a:off x="289436" y="636176"/>
          <a:ext cx="6272728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94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54436"/>
              </p:ext>
            </p:extLst>
          </p:nvPr>
        </p:nvGraphicFramePr>
        <p:xfrm>
          <a:off x="289436" y="1311106"/>
          <a:ext cx="6250192" cy="1360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0206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 de octubre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9291"/>
          <a:stretch/>
        </p:blipFill>
        <p:spPr>
          <a:xfrm>
            <a:off x="1838248" y="1408532"/>
            <a:ext cx="1587550" cy="1104520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0067"/>
              </p:ext>
            </p:extLst>
          </p:nvPr>
        </p:nvGraphicFramePr>
        <p:xfrm>
          <a:off x="299272" y="3009819"/>
          <a:ext cx="6250192" cy="1305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515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29 de octubre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Recreativo</a:t>
                      </a:r>
                    </a:p>
                    <a:p>
                      <a:pPr algn="ctr"/>
                      <a:r>
                        <a:rPr lang="es-MX" sz="1400" dirty="0" smtClean="0"/>
                        <a:t>Familiar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Gratuito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72494"/>
              </p:ext>
            </p:extLst>
          </p:nvPr>
        </p:nvGraphicFramePr>
        <p:xfrm>
          <a:off x="289436" y="4676665"/>
          <a:ext cx="6250192" cy="159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7702">
                <a:tc>
                  <a:txBody>
                    <a:bodyPr/>
                    <a:lstStyle/>
                    <a:p>
                      <a:pPr algn="ctr"/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30 de octubre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</a:p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</a:p>
                    <a:p>
                      <a:pPr algn="ctr"/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951" y="4698468"/>
            <a:ext cx="1176629" cy="1534062"/>
          </a:xfrm>
          <a:prstGeom prst="rect">
            <a:avLst/>
          </a:prstGeom>
        </p:spPr>
      </p:pic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95322"/>
              </p:ext>
            </p:extLst>
          </p:nvPr>
        </p:nvGraphicFramePr>
        <p:xfrm>
          <a:off x="299272" y="6610144"/>
          <a:ext cx="6250192" cy="1501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1813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30 de octubre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Ambiental</a:t>
                      </a:r>
                    </a:p>
                    <a:p>
                      <a:pPr algn="ctr"/>
                      <a:r>
                        <a:rPr lang="es-MX" sz="1400" dirty="0" smtClean="0"/>
                        <a:t>Familiar</a:t>
                      </a:r>
                      <a:endParaRPr lang="es-MX" sz="1400" dirty="0" smtClean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/>
                        <a:t>Gratuito</a:t>
                      </a:r>
                      <a:endParaRPr lang="es-MX" sz="1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487" y="6783515"/>
            <a:ext cx="1561881" cy="118239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904090" y="8668906"/>
            <a:ext cx="2865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Elaboró: Rebeca Martínez Rodríguez, Auxiliar</a:t>
            </a:r>
          </a:p>
          <a:p>
            <a:r>
              <a:rPr lang="es-MX" sz="1100" dirty="0" smtClean="0"/>
              <a:t>Responsable </a:t>
            </a:r>
            <a:r>
              <a:rPr lang="es-MX" sz="1100" dirty="0" err="1" smtClean="0"/>
              <a:t>Ecoparque</a:t>
            </a:r>
            <a:r>
              <a:rPr lang="es-MX" sz="1100" dirty="0" smtClean="0"/>
              <a:t>: Hilda Rivera </a:t>
            </a:r>
            <a:r>
              <a:rPr lang="es-MX" sz="1100" dirty="0" smtClean="0"/>
              <a:t>Cázares</a:t>
            </a:r>
            <a:endParaRPr lang="es-MX" sz="1100" dirty="0" smtClean="0"/>
          </a:p>
        </p:txBody>
      </p:sp>
    </p:spTree>
    <p:extLst>
      <p:ext uri="{BB962C8B-B14F-4D97-AF65-F5344CB8AC3E}">
        <p14:creationId xmlns:p14="http://schemas.microsoft.com/office/powerpoint/2010/main" val="12018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84</Words>
  <Application>Microsoft Office PowerPoint</Application>
  <PresentationFormat>Carta (216 x 279 mm)</PresentationFormat>
  <Paragraphs>43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Hilda</dc:creator>
  <cp:lastModifiedBy>ItzelGST</cp:lastModifiedBy>
  <cp:revision>4</cp:revision>
  <dcterms:created xsi:type="dcterms:W3CDTF">2022-11-14T15:59:20Z</dcterms:created>
  <dcterms:modified xsi:type="dcterms:W3CDTF">2022-11-28T20:17:59Z</dcterms:modified>
</cp:coreProperties>
</file>